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9" r:id="rId8"/>
    <p:sldId id="258" r:id="rId9"/>
    <p:sldId id="261" r:id="rId10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76" d="100"/>
          <a:sy n="76" d="100"/>
        </p:scale>
        <p:origin x="72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1/10/2024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6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1/10/2024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4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1/10/2024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1/10/2024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1/10/2024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1/10/2024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1/10/2024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</p:spTree>
    <p:extLst>
      <p:ext uri="{BB962C8B-B14F-4D97-AF65-F5344CB8AC3E}">
        <p14:creationId xmlns:p14="http://schemas.microsoft.com/office/powerpoint/2010/main" val="247485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1/10/2024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0FEC64C-8C2C-C620-A390-B19615E62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sl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B6CF9F8-7C6F-5D75-E8A7-D8E156B31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sl-SI"/>
              <a:t>Digitalni dvojček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5E2D781-4B84-485E-CE16-9ECB7145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chemeClr val="tx1"/>
                </a:solidFill>
              </a:rPr>
              <a:t>Matevž Kalčič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6915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6A9AC7E-4944-37AD-F0D4-6F027ABD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Kaj je digitalni dvojček?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A7F979E-7D35-C69F-90FD-80298DA30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latin typeface="+mj-lt"/>
              </a:rPr>
              <a:t>D</a:t>
            </a:r>
            <a:r>
              <a:rPr lang="sl-SI" b="0" i="0" dirty="0">
                <a:effectLst/>
                <a:latin typeface="+mj-lt"/>
              </a:rPr>
              <a:t>igitalna reprezentacija fizičnega objekta, procesa ali sistema v realnem času.</a:t>
            </a:r>
          </a:p>
          <a:p>
            <a:r>
              <a:rPr lang="sl-SI" dirty="0">
                <a:latin typeface="+mj-lt"/>
              </a:rPr>
              <a:t>U</a:t>
            </a:r>
            <a:r>
              <a:rPr lang="sl-SI" b="0" i="0" dirty="0">
                <a:effectLst/>
                <a:latin typeface="+mj-lt"/>
              </a:rPr>
              <a:t>stvarja se s pomočjo različnih tehnologij, kot so senzorji, internet stvari (</a:t>
            </a:r>
            <a:r>
              <a:rPr lang="sl-SI" b="0" i="0" dirty="0" err="1">
                <a:effectLst/>
                <a:latin typeface="+mj-lt"/>
              </a:rPr>
              <a:t>IoT</a:t>
            </a:r>
            <a:r>
              <a:rPr lang="sl-SI" b="0" i="0" dirty="0">
                <a:effectLst/>
                <a:latin typeface="+mj-lt"/>
              </a:rPr>
              <a:t>) in simulacije.</a:t>
            </a:r>
          </a:p>
          <a:p>
            <a:r>
              <a:rPr lang="sl-SI" b="0" i="0" dirty="0">
                <a:effectLst/>
                <a:latin typeface="+mj-lt"/>
              </a:rPr>
              <a:t>Glavni cilj je omogočiti natančno spremljanje, analizo in simulacijo dejanskega objekta ali procesa v realnem času.</a:t>
            </a:r>
          </a:p>
          <a:p>
            <a:r>
              <a:rPr lang="sl-SI" b="0" i="0" dirty="0">
                <a:effectLst/>
                <a:latin typeface="+mj-lt"/>
              </a:rPr>
              <a:t>Primeri uporabe od industrijskih obratov in naprav do kompleksnih infrastrukturnih sistemov ter celo človeškega telesa.</a:t>
            </a:r>
            <a:endParaRPr lang="sl-SI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1985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46272-09A4-8563-CE77-64B9242B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Moja izvedba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8DB8871-4298-447A-2AC0-90D6B917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Ustvaril sem enostaven primer digitalnega dvojčka s pomočjo </a:t>
            </a:r>
            <a:r>
              <a:rPr lang="sl-SI" dirty="0" err="1"/>
              <a:t>Arduina</a:t>
            </a:r>
            <a:r>
              <a:rPr lang="sl-SI" dirty="0"/>
              <a:t> in programa </a:t>
            </a:r>
            <a:r>
              <a:rPr lang="sl-SI" dirty="0" err="1"/>
              <a:t>Unity</a:t>
            </a:r>
            <a:r>
              <a:rPr lang="sl-SI" dirty="0"/>
              <a:t> 3D. Ideja je bila, da bi prek </a:t>
            </a:r>
            <a:r>
              <a:rPr lang="sl-SI" dirty="0" err="1"/>
              <a:t>Arduina</a:t>
            </a:r>
            <a:r>
              <a:rPr lang="sl-SI" dirty="0"/>
              <a:t> in s pomočjo senzorja za temperaturo meril temperaturo v svoji sobi.</a:t>
            </a:r>
          </a:p>
        </p:txBody>
      </p:sp>
    </p:spTree>
    <p:extLst>
      <p:ext uri="{BB962C8B-B14F-4D97-AF65-F5344CB8AC3E}">
        <p14:creationId xmlns:p14="http://schemas.microsoft.com/office/powerpoint/2010/main" val="123729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38317A-9A04-396B-7F1C-BA84F5E0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Arduino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CB8999-F855-A75C-C2B5-3CC730C74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Uporabil sem </a:t>
            </a:r>
            <a:r>
              <a:rPr lang="sl-SI" dirty="0" err="1"/>
              <a:t>Arduino</a:t>
            </a:r>
            <a:r>
              <a:rPr lang="sl-SI" dirty="0"/>
              <a:t> UNO z dodanim ESP8266 </a:t>
            </a:r>
            <a:r>
              <a:rPr lang="sl-SI" dirty="0" err="1"/>
              <a:t>shieldom</a:t>
            </a:r>
            <a:r>
              <a:rPr lang="sl-SI" dirty="0"/>
              <a:t> za </a:t>
            </a:r>
            <a:r>
              <a:rPr lang="sl-SI" dirty="0" err="1"/>
              <a:t>WiFi</a:t>
            </a:r>
            <a:r>
              <a:rPr lang="sl-SI" dirty="0"/>
              <a:t> </a:t>
            </a:r>
            <a:r>
              <a:rPr lang="sl-SI" dirty="0" err="1"/>
              <a:t>povezavnost</a:t>
            </a:r>
            <a:r>
              <a:rPr lang="sl-SI" dirty="0"/>
              <a:t>. Uporabljen senzor je BMP280, ki meri temperaturo, pritisk in nadmorsko višino.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57366AB-9449-1ED8-ED3A-90889D43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439" y="2849834"/>
            <a:ext cx="3203121" cy="364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1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3882EA-659C-DDD0-ACBA-F8C869E1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 err="1"/>
              <a:t>Unity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83C3ACC-768F-7266-323B-08D2C77A1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 programu </a:t>
            </a:r>
            <a:r>
              <a:rPr lang="sl-SI" dirty="0" err="1"/>
              <a:t>Unity</a:t>
            </a:r>
            <a:r>
              <a:rPr lang="sl-SI" dirty="0"/>
              <a:t> sem ustvaril „model“ svoje sobe. Nato sem napisal skripto, ki iz HTTP strežnika sprejema podatke iz senzorja. Te podatke nato, ko pritisnemo </a:t>
            </a:r>
            <a:r>
              <a:rPr lang="sl-SI" dirty="0" err="1"/>
              <a:t>Play</a:t>
            </a:r>
            <a:r>
              <a:rPr lang="sl-SI" dirty="0"/>
              <a:t>, izpisuje v sceni v </a:t>
            </a:r>
            <a:r>
              <a:rPr lang="sl-SI" dirty="0" err="1"/>
              <a:t>Unityu</a:t>
            </a:r>
            <a:r>
              <a:rPr lang="sl-SI" dirty="0"/>
              <a:t>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484D19-437D-571B-53E4-A463A6595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72" y="3017542"/>
            <a:ext cx="4982228" cy="2668688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613A90C-BA44-4FB1-1F87-461E368F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665" y="3013052"/>
            <a:ext cx="4583535" cy="266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DD89942-930D-5443-FA2A-032B0AE7D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sl-SI" dirty="0"/>
              <a:t>Hvala za pozornost.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0983A9D-8BAB-7E97-3C31-072469942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6972413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6E17C506DFF64E8D1DD5FA54F99440" ma:contentTypeVersion="4" ma:contentTypeDescription="Create a new document." ma:contentTypeScope="" ma:versionID="6fc2281714a3dd99c66805568ac47016">
  <xsd:schema xmlns:xsd="http://www.w3.org/2001/XMLSchema" xmlns:xs="http://www.w3.org/2001/XMLSchema" xmlns:p="http://schemas.microsoft.com/office/2006/metadata/properties" xmlns:ns3="d63d179d-ebff-4274-bbd3-328269c3dfb4" targetNamespace="http://schemas.microsoft.com/office/2006/metadata/properties" ma:root="true" ma:fieldsID="e0648ba8a1c1261f9d33c56c04d810fb" ns3:_="">
    <xsd:import namespace="d63d179d-ebff-4274-bbd3-328269c3df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d179d-ebff-4274-bbd3-328269c3df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9DFC162-996E-4A73-AD7B-0E08C68EB800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d63d179d-ebff-4274-bbd3-328269c3dfb4"/>
    <ds:schemaRef ds:uri="http://www.w3.org/XML/1998/namespace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E5FF1CB5-A3A7-43FE-A0DC-9398048671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d179d-ebff-4274-bbd3-328269c3df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02EECB4-FF22-4565-8F61-282E66C58322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Digitalni dvojček</Template>
  <TotalTime>0</TotalTime>
  <Words>183</Words>
  <Application>Microsoft Office PowerPoint</Application>
  <PresentationFormat>Širokozaslonsko</PresentationFormat>
  <Paragraphs>14</Paragraphs>
  <Slides>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</vt:i4>
      </vt:variant>
    </vt:vector>
  </HeadingPairs>
  <TitlesOfParts>
    <vt:vector size="9" baseType="lpstr">
      <vt:lpstr>Garamond</vt:lpstr>
      <vt:lpstr>Goudy Old Style</vt:lpstr>
      <vt:lpstr>SavonVTI</vt:lpstr>
      <vt:lpstr>Digitalni dvojček</vt:lpstr>
      <vt:lpstr>Kaj je digitalni dvojček?</vt:lpstr>
      <vt:lpstr>Moja izvedba</vt:lpstr>
      <vt:lpstr>Arduino del</vt:lpstr>
      <vt:lpstr>Unity del</vt:lpstr>
      <vt:lpstr>Hvala za pozornost.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Digitalni dvojček</dc:title>
  <dc:creator>Kalčič, Matevž</dc:creator>
  <cp:lastModifiedBy>Kalčič, Matevž</cp:lastModifiedBy>
  <cp:revision>1</cp:revision>
  <dcterms:created xsi:type="dcterms:W3CDTF">2024-01-10T17:48:23Z</dcterms:created>
  <dcterms:modified xsi:type="dcterms:W3CDTF">2024-01-10T17:48:49Z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0x010100716E17C506DFF64E8D1DD5FA54F99440</vt:lpwstr>
  </property>
</Properties>
</file>

<file path=docProps/thumbnail.jpeg>
</file>